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u Sharma" userId="b6a09bfce0517485" providerId="LiveId" clId="{56B4751C-F3AE-4C79-B02D-FF33F0BA0586}"/>
    <pc:docChg chg="custSel addSld modSld">
      <pc:chgData name="Preu Sharma" userId="b6a09bfce0517485" providerId="LiveId" clId="{56B4751C-F3AE-4C79-B02D-FF33F0BA0586}" dt="2024-01-16T09:43:12.146" v="520" actId="20577"/>
      <pc:docMkLst>
        <pc:docMk/>
      </pc:docMkLst>
      <pc:sldChg chg="modSp mod">
        <pc:chgData name="Preu Sharma" userId="b6a09bfce0517485" providerId="LiveId" clId="{56B4751C-F3AE-4C79-B02D-FF33F0BA0586}" dt="2024-01-16T08:13:39.122" v="59" actId="20577"/>
        <pc:sldMkLst>
          <pc:docMk/>
          <pc:sldMk cId="1755633822" sldId="260"/>
        </pc:sldMkLst>
        <pc:spChg chg="mod">
          <ac:chgData name="Preu Sharma" userId="b6a09bfce0517485" providerId="LiveId" clId="{56B4751C-F3AE-4C79-B02D-FF33F0BA0586}" dt="2024-01-16T08:13:39.122" v="59" actId="20577"/>
          <ac:spMkLst>
            <pc:docMk/>
            <pc:sldMk cId="1755633822" sldId="260"/>
            <ac:spMk id="4" creationId="{1018D685-1DA7-25E8-0FFE-F4697516C674}"/>
          </ac:spMkLst>
        </pc:spChg>
      </pc:sldChg>
      <pc:sldChg chg="addSp delSp modSp new mod">
        <pc:chgData name="Preu Sharma" userId="b6a09bfce0517485" providerId="LiveId" clId="{56B4751C-F3AE-4C79-B02D-FF33F0BA0586}" dt="2024-01-16T08:17:21.591" v="140" actId="1076"/>
        <pc:sldMkLst>
          <pc:docMk/>
          <pc:sldMk cId="426569302" sldId="262"/>
        </pc:sldMkLst>
        <pc:spChg chg="add mod">
          <ac:chgData name="Preu Sharma" userId="b6a09bfce0517485" providerId="LiveId" clId="{56B4751C-F3AE-4C79-B02D-FF33F0BA0586}" dt="2024-01-16T08:15:03.515" v="134" actId="20577"/>
          <ac:spMkLst>
            <pc:docMk/>
            <pc:sldMk cId="426569302" sldId="262"/>
            <ac:spMk id="4" creationId="{39A9E0BB-336C-4119-D843-D7147E10A457}"/>
          </ac:spMkLst>
        </pc:spChg>
        <pc:picChg chg="add del mod">
          <ac:chgData name="Preu Sharma" userId="b6a09bfce0517485" providerId="LiveId" clId="{56B4751C-F3AE-4C79-B02D-FF33F0BA0586}" dt="2024-01-16T08:17:15.817" v="138" actId="478"/>
          <ac:picMkLst>
            <pc:docMk/>
            <pc:sldMk cId="426569302" sldId="262"/>
            <ac:picMk id="3" creationId="{4DD89E70-61E5-444A-72A5-8D90076EC8EF}"/>
          </ac:picMkLst>
        </pc:picChg>
        <pc:picChg chg="add mod">
          <ac:chgData name="Preu Sharma" userId="b6a09bfce0517485" providerId="LiveId" clId="{56B4751C-F3AE-4C79-B02D-FF33F0BA0586}" dt="2024-01-16T08:17:21.591" v="140" actId="1076"/>
          <ac:picMkLst>
            <pc:docMk/>
            <pc:sldMk cId="426569302" sldId="262"/>
            <ac:picMk id="6" creationId="{6FFA5980-EB63-B84C-7C9A-F87B96CD7158}"/>
          </ac:picMkLst>
        </pc:picChg>
      </pc:sldChg>
      <pc:sldChg chg="addSp modSp new mod">
        <pc:chgData name="Preu Sharma" userId="b6a09bfce0517485" providerId="LiveId" clId="{56B4751C-F3AE-4C79-B02D-FF33F0BA0586}" dt="2024-01-16T09:17:36.050" v="266" actId="20577"/>
        <pc:sldMkLst>
          <pc:docMk/>
          <pc:sldMk cId="3085566770" sldId="263"/>
        </pc:sldMkLst>
        <pc:spChg chg="add mod">
          <ac:chgData name="Preu Sharma" userId="b6a09bfce0517485" providerId="LiveId" clId="{56B4751C-F3AE-4C79-B02D-FF33F0BA0586}" dt="2024-01-16T09:17:36.050" v="266" actId="20577"/>
          <ac:spMkLst>
            <pc:docMk/>
            <pc:sldMk cId="3085566770" sldId="263"/>
            <ac:spMk id="4" creationId="{55CD979A-65A7-9F48-179F-A22875DC229B}"/>
          </ac:spMkLst>
        </pc:spChg>
        <pc:picChg chg="add mod">
          <ac:chgData name="Preu Sharma" userId="b6a09bfce0517485" providerId="LiveId" clId="{56B4751C-F3AE-4C79-B02D-FF33F0BA0586}" dt="2024-01-16T09:16:30.618" v="146" actId="1076"/>
          <ac:picMkLst>
            <pc:docMk/>
            <pc:sldMk cId="3085566770" sldId="263"/>
            <ac:picMk id="3" creationId="{7A064D19-3AE5-EA2C-0145-EF526E9DCFD3}"/>
          </ac:picMkLst>
        </pc:picChg>
      </pc:sldChg>
      <pc:sldChg chg="addSp modSp new mod">
        <pc:chgData name="Preu Sharma" userId="b6a09bfce0517485" providerId="LiveId" clId="{56B4751C-F3AE-4C79-B02D-FF33F0BA0586}" dt="2024-01-16T09:43:12.146" v="520" actId="20577"/>
        <pc:sldMkLst>
          <pc:docMk/>
          <pc:sldMk cId="776135983" sldId="264"/>
        </pc:sldMkLst>
        <pc:spChg chg="add mod">
          <ac:chgData name="Preu Sharma" userId="b6a09bfce0517485" providerId="LiveId" clId="{56B4751C-F3AE-4C79-B02D-FF33F0BA0586}" dt="2024-01-16T09:43:12.146" v="520" actId="20577"/>
          <ac:spMkLst>
            <pc:docMk/>
            <pc:sldMk cId="776135983" sldId="264"/>
            <ac:spMk id="4" creationId="{CC3320D5-8586-1C52-3627-F3DED67372E5}"/>
          </ac:spMkLst>
        </pc:spChg>
        <pc:picChg chg="add mod">
          <ac:chgData name="Preu Sharma" userId="b6a09bfce0517485" providerId="LiveId" clId="{56B4751C-F3AE-4C79-B02D-FF33F0BA0586}" dt="2024-01-16T09:18:01.335" v="270" actId="1076"/>
          <ac:picMkLst>
            <pc:docMk/>
            <pc:sldMk cId="776135983" sldId="264"/>
            <ac:picMk id="3" creationId="{B0189829-F5ED-9078-24EE-E747534E8D4E}"/>
          </ac:picMkLst>
        </pc:picChg>
      </pc:sldChg>
      <pc:sldChg chg="addSp delSp modSp new mod">
        <pc:chgData name="Preu Sharma" userId="b6a09bfce0517485" providerId="LiveId" clId="{56B4751C-F3AE-4C79-B02D-FF33F0BA0586}" dt="2024-01-16T09:28:14.880" v="500" actId="20577"/>
        <pc:sldMkLst>
          <pc:docMk/>
          <pc:sldMk cId="3608961982" sldId="265"/>
        </pc:sldMkLst>
        <pc:spChg chg="add del mod">
          <ac:chgData name="Preu Sharma" userId="b6a09bfce0517485" providerId="LiveId" clId="{56B4751C-F3AE-4C79-B02D-FF33F0BA0586}" dt="2024-01-16T09:27:01.570" v="433"/>
          <ac:spMkLst>
            <pc:docMk/>
            <pc:sldMk cId="3608961982" sldId="265"/>
            <ac:spMk id="3" creationId="{5AC69304-404B-EE73-1253-EFD1B255CF5B}"/>
          </ac:spMkLst>
        </pc:spChg>
        <pc:spChg chg="add del mod">
          <ac:chgData name="Preu Sharma" userId="b6a09bfce0517485" providerId="LiveId" clId="{56B4751C-F3AE-4C79-B02D-FF33F0BA0586}" dt="2024-01-16T09:27:36.370" v="453" actId="478"/>
          <ac:spMkLst>
            <pc:docMk/>
            <pc:sldMk cId="3608961982" sldId="265"/>
            <ac:spMk id="4" creationId="{D04B0414-E09A-6777-E3DE-06879709F5EB}"/>
          </ac:spMkLst>
        </pc:spChg>
        <pc:spChg chg="add mod">
          <ac:chgData name="Preu Sharma" userId="b6a09bfce0517485" providerId="LiveId" clId="{56B4751C-F3AE-4C79-B02D-FF33F0BA0586}" dt="2024-01-16T09:28:14.880" v="500" actId="20577"/>
          <ac:spMkLst>
            <pc:docMk/>
            <pc:sldMk cId="3608961982" sldId="265"/>
            <ac:spMk id="5" creationId="{9DC8EA1D-1ABD-E611-614F-14CF94483232}"/>
          </ac:spMkLst>
        </pc:spChg>
        <pc:picChg chg="add mod">
          <ac:chgData name="Preu Sharma" userId="b6a09bfce0517485" providerId="LiveId" clId="{56B4751C-F3AE-4C79-B02D-FF33F0BA0586}" dt="2024-01-16T09:27:40.214" v="454" actId="1076"/>
          <ac:picMkLst>
            <pc:docMk/>
            <pc:sldMk cId="3608961982" sldId="265"/>
            <ac:picMk id="2" creationId="{51646C90-4D13-E164-912A-28F00B88AB0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D1EAB-8736-8FE9-8836-BB5BE5489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5F96C-4043-F859-206D-42E247548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D6A39-7029-295C-1E0B-5705656B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B2331-E8A4-CEAC-2ED9-5EDBAD0F7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7ED5F-4ADE-60C7-F45D-D0F100F1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85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AC9A-75AA-FC7B-7814-AE65EE34F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BF917-43CB-D5F5-AD4E-3636C9F4D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6269D-D829-2455-393A-1F3517E17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8F354-7E91-186D-EAF7-3B2D48087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2CAEB-29F3-968F-E40D-8C47C71A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001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D3389E-04B7-3CE8-2A53-960C5B25E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194EA-B33B-09BD-D966-DE88C9333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CC314-B6FD-1DC4-DDE2-B87DE6B12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14D7E-A243-BF87-77D3-C24FBD45D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F0190-23D7-C1C9-DE14-C3A34BB5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94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E54E4-6809-F638-B6C7-D61821EF4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1B5C2-48B3-7F08-AFEA-AB74ADEE1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80D9A-0605-7F35-48B0-59427766B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F547E-0E5A-1EA1-DC47-C52BEDA8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BDCDA-0597-190C-7050-674BE984B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674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E230F-654B-81CC-F9CA-C64033BF9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8FAC9-458C-79B7-FA8C-CDCED851C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DE4CC-FD81-7806-F243-4BB5B01DA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2023F-5B4B-B2FE-6253-515EE4F27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4843-3116-970E-A3D7-A6A6CCAE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3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8095-2077-7029-FDAC-0E7439D5B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E6DB0-0DBE-D205-3175-5D26C3C21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F5458-4502-1C9B-594D-51464C859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DEBC1-0903-3777-C7D0-36243A711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CEE6B-923A-0AA1-52E3-C7A6C84D8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53057-7648-9E52-88D7-EB64EF746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353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84392-D09C-5B15-9AEA-6C1AD66B3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9395F-B9C4-9460-7C7A-639A4EBFB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7D062C-3AE6-DE6E-A59E-F96BAE3FA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75818C-CE8A-47CB-D1E6-BC63C5AABE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C27CA5-4FF2-77BA-899D-2AAA2C3A97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2E3D30-A20B-B084-3773-87BB9FD78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E6356F-B778-092F-AECB-015F823BE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385E97-1EE6-069C-A9A6-719B59D9D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20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A6BF6-2F61-5029-B4F4-F708DAFA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973E38-37D1-E1ED-8A37-1EBDE499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F0607-CAD1-7459-78C8-F9CF3FB77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B0533-DB50-CCE1-2526-B39C79DD0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1400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B89123-5D4A-0CCB-57D8-D1706D28B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967E58-8D8B-FA9D-BC15-32462D73C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0C617-54AD-8738-23CD-1EE59AEE1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338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4FDD-22A5-CA5A-EFCF-833B89102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C8A9D-EC06-63B4-D8FD-D043BC459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7F6CFB-184B-88F5-196C-5AA5706F5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F465D-005A-F33D-6283-331C9819B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61A06-33F5-32E6-A411-031788B6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236D9-3CCE-6DF1-4B54-13CFDBC54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459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C8660-0ECC-C4DA-04E1-F452D7CCF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1F603C-6390-0E36-F3C6-139A5C449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8BDC81-0BC3-CCB6-D56C-6EA4665749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170F4-F060-61D1-9AF7-22779A8B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1B56E-60AA-C07D-02CE-982B0864C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1ADED-5FD8-273A-4C61-CB66171A7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574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D61906-DD16-8930-7F1D-828784368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A1F18-C8D2-4330-C3DA-5F1B9C238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51586-AD3D-C55C-4951-39EE78BFF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6979C-D605-453C-AE2E-95285D1BACBE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83823-B8FA-F879-6331-BE17913EF4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04E53-8489-D086-A3D4-2B535AC61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FCD09-5777-4B57-9DF8-2B6EDF287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49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2E27E-2DE6-C39F-B1DE-066E8391E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 err="1">
                <a:solidFill>
                  <a:srgbClr val="C00000"/>
                </a:solidFill>
              </a:rPr>
              <a:t>UnityWrite_StorySphere</a:t>
            </a:r>
            <a:br>
              <a:rPr lang="en-GB" dirty="0"/>
            </a:br>
            <a:r>
              <a:rPr lang="en-GB" dirty="0"/>
              <a:t>Presentation on CMS - Blog App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0D065-751E-7022-0320-4DA8280230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Presented by: Preu Sharma</a:t>
            </a:r>
          </a:p>
          <a:p>
            <a:r>
              <a:rPr lang="en-GB" dirty="0"/>
              <a:t>Roll No. : 2110991061</a:t>
            </a:r>
          </a:p>
          <a:p>
            <a:r>
              <a:rPr lang="en-GB" dirty="0"/>
              <a:t>Group: G2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5076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646C90-4D13-E164-912A-28F00B88AB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83" t="18081" r="28681" b="12224"/>
          <a:stretch/>
        </p:blipFill>
        <p:spPr bwMode="auto">
          <a:xfrm>
            <a:off x="3681716" y="333335"/>
            <a:ext cx="4828568" cy="61913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8EA1D-1ABD-E611-614F-14CF94483232}"/>
              </a:ext>
            </a:extLst>
          </p:cNvPr>
          <p:cNvSpPr txBox="1"/>
          <p:nvPr/>
        </p:nvSpPr>
        <p:spPr>
          <a:xfrm>
            <a:off x="9684327" y="2677886"/>
            <a:ext cx="15734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File Structure of My Blog App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08961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800A86-E608-B8EB-41BF-962C2E3E6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654" y="207818"/>
            <a:ext cx="7182197" cy="44888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290126-2ADA-6644-8757-402C0BF49537}"/>
              </a:ext>
            </a:extLst>
          </p:cNvPr>
          <p:cNvSpPr txBox="1"/>
          <p:nvPr/>
        </p:nvSpPr>
        <p:spPr>
          <a:xfrm>
            <a:off x="2648197" y="5136078"/>
            <a:ext cx="7138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Register Page : </a:t>
            </a:r>
            <a:r>
              <a:rPr lang="en-IN" sz="1800" b="1" i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Allows users to register.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4196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ACF07-A315-828F-FB9F-F3C2F4982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53439"/>
            <a:ext cx="7465621" cy="4666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ECDDD6-5170-0B18-FEAB-1ECA77EE29FB}"/>
              </a:ext>
            </a:extLst>
          </p:cNvPr>
          <p:cNvSpPr txBox="1"/>
          <p:nvPr/>
        </p:nvSpPr>
        <p:spPr>
          <a:xfrm>
            <a:off x="1981200" y="5498275"/>
            <a:ext cx="737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Login Page : </a:t>
            </a:r>
            <a:r>
              <a:rPr lang="en-IN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Provides a form for users to log in.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3091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2B6B3B-C7B2-8BD0-C61E-DB671B746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68" y="225631"/>
            <a:ext cx="6960919" cy="4350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C1D7B7-F75C-697F-98C7-05DA3A379C23}"/>
              </a:ext>
            </a:extLst>
          </p:cNvPr>
          <p:cNvSpPr txBox="1"/>
          <p:nvPr/>
        </p:nvSpPr>
        <p:spPr>
          <a:xfrm>
            <a:off x="2725387" y="5801096"/>
            <a:ext cx="690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the Blogs Page: </a:t>
            </a:r>
            <a:r>
              <a:rPr lang="en-IN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Displays all blogs.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230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209D26-B9A2-4B34-4C87-C3C6B3D79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887" y="124691"/>
            <a:ext cx="6470073" cy="40437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18D685-1DA7-25E8-0FFE-F4697516C674}"/>
              </a:ext>
            </a:extLst>
          </p:cNvPr>
          <p:cNvSpPr txBox="1"/>
          <p:nvPr/>
        </p:nvSpPr>
        <p:spPr>
          <a:xfrm>
            <a:off x="2772887" y="5278582"/>
            <a:ext cx="6470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</a:t>
            </a:r>
            <a:r>
              <a:rPr lang="en-GB" dirty="0" err="1"/>
              <a:t>MyBlogs</a:t>
            </a:r>
            <a:r>
              <a:rPr lang="en-GB" dirty="0"/>
              <a:t> Page: </a:t>
            </a:r>
            <a:r>
              <a:rPr lang="en-IN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Shows blogs created by the logged-in user.</a:t>
            </a:r>
          </a:p>
          <a:p>
            <a:r>
              <a:rPr lang="en-IN" b="1" i="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user can edit as well as delete its blog.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5633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8745B8-0429-DF82-6A15-5E88501F9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379" y="130629"/>
            <a:ext cx="6701641" cy="41885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FA6724-EE4A-08DD-AE4E-BFCB61B0FC11}"/>
              </a:ext>
            </a:extLst>
          </p:cNvPr>
          <p:cNvSpPr txBox="1"/>
          <p:nvPr/>
        </p:nvSpPr>
        <p:spPr>
          <a:xfrm>
            <a:off x="2440380" y="5254831"/>
            <a:ext cx="6650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Create Blog Page: </a:t>
            </a:r>
            <a:r>
              <a:rPr lang="en-IN" sz="1800" b="1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 for creating a new blog.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954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A9E0BB-336C-4119-D843-D7147E10A457}"/>
              </a:ext>
            </a:extLst>
          </p:cNvPr>
          <p:cNvSpPr txBox="1"/>
          <p:nvPr/>
        </p:nvSpPr>
        <p:spPr>
          <a:xfrm>
            <a:off x="1757548" y="5729844"/>
            <a:ext cx="7879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Here user can update his/her posted blog.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FA5980-EB63-B84C-7C9A-F87B96CD7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573" y="213756"/>
            <a:ext cx="7958447" cy="497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64D19-3AE5-EA2C-0145-EF526E9DC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574" y="326571"/>
            <a:ext cx="7412182" cy="46326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CD979A-65A7-9F48-179F-A22875DC229B}"/>
              </a:ext>
            </a:extLst>
          </p:cNvPr>
          <p:cNvSpPr txBox="1"/>
          <p:nvPr/>
        </p:nvSpPr>
        <p:spPr>
          <a:xfrm>
            <a:off x="1900052" y="5391397"/>
            <a:ext cx="7422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my MongoDB database connection , where I can get each and every detail of my CRUD operation used.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5566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189829-F5ED-9078-24EE-E747534E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374" y="273132"/>
            <a:ext cx="7887195" cy="49294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3320D5-8586-1C52-3627-F3DED67372E5}"/>
              </a:ext>
            </a:extLst>
          </p:cNvPr>
          <p:cNvSpPr txBox="1"/>
          <p:nvPr/>
        </p:nvSpPr>
        <p:spPr>
          <a:xfrm>
            <a:off x="1543792" y="5860473"/>
            <a:ext cx="7802089" cy="374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 have used Postman for confirming my current user status.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613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143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UnityWrite_StorySphere Presentation on CMS - Blog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UnityWrite_StorySphere Presentation on CMS - Blog App</dc:title>
  <dc:creator>Preu Sharma</dc:creator>
  <cp:lastModifiedBy>preusharma2004@gmail.com</cp:lastModifiedBy>
  <cp:revision>1</cp:revision>
  <dcterms:created xsi:type="dcterms:W3CDTF">2024-01-16T07:38:32Z</dcterms:created>
  <dcterms:modified xsi:type="dcterms:W3CDTF">2024-01-16T14:22:37Z</dcterms:modified>
</cp:coreProperties>
</file>

<file path=docProps/thumbnail.jpeg>
</file>